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80" r:id="rId3"/>
    <p:sldId id="277" r:id="rId4"/>
    <p:sldId id="278" r:id="rId5"/>
    <p:sldId id="257" r:id="rId6"/>
    <p:sldId id="258" r:id="rId7"/>
    <p:sldId id="284" r:id="rId8"/>
    <p:sldId id="281" r:id="rId9"/>
    <p:sldId id="259" r:id="rId10"/>
    <p:sldId id="260" r:id="rId11"/>
    <p:sldId id="282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6AFEE-8BB3-45F7-84F8-58E7F7C0FEB3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E99A5-67D2-4A2A-AFF3-B428A73DE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08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99372-7194-4C03-A20D-13CD9E73792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078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etkahoot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etkaho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39" y="2131986"/>
            <a:ext cx="9212560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Работа в сервисе </a:t>
            </a:r>
            <a:r>
              <a:rPr lang="en-US" b="1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Kahoot</a:t>
            </a:r>
            <a:r>
              <a:rPr lang="en-US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36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6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(мобильного опроса) </a:t>
            </a:r>
            <a:br>
              <a:rPr lang="ru-RU" sz="36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6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уникального средства коммуникативного взаимодействия</a:t>
            </a:r>
            <a:b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589240"/>
            <a:ext cx="8119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 английского языка </a:t>
            </a: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Зеленкова И.А.</a:t>
            </a: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3806" y="4077072"/>
            <a:ext cx="4326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https://getkahoot.com/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4638" y="1481138"/>
            <a:ext cx="801472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72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платформы (https://getkahoot.com/) помогает мне  наладить обратную связь с учениками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родителями, обыграть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темы в форме простых вопросов и ответов, и закрепить знания с помощью более подробного тестирования.</a:t>
            </a:r>
          </a:p>
        </p:txBody>
      </p:sp>
      <p:pic>
        <p:nvPicPr>
          <p:cNvPr id="1026" name="Picture 2" descr="C:\Users\асер\Desktop\chemodan38 (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990" y="3282876"/>
            <a:ext cx="2432122" cy="3483851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FB7A5-947C-460F-92CC-933F88E8EA04}" type="datetime1">
              <a:rPr lang="ru-RU" smtClean="0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9C205-4EF1-4A3B-B82F-413D6F46AEC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029" name="Picture 5" descr="C:\Users\асер\Desktop\meat-chopper-23470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468457"/>
            <a:ext cx="2304256" cy="2944327"/>
          </a:xfrm>
          <a:prstGeom prst="rect">
            <a:avLst/>
          </a:prstGeom>
          <a:noFill/>
        </p:spPr>
      </p:pic>
      <p:pic>
        <p:nvPicPr>
          <p:cNvPr id="1030" name="Picture 6" descr="C:\Users\асер\Desktop\depositphotos_94050694-stock-photo-open-trash-can-pointing-to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6271" y="2785217"/>
            <a:ext cx="2154161" cy="3421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05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FB7A5-947C-460F-92CC-933F88E8EA04}" type="datetime1">
              <a:rPr lang="ru-RU" smtClean="0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9C205-4EF1-4A3B-B82F-413D6F46AEC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2050" name="Picture 2" descr="https://im0-tub-ru.yandex.net/i?id=b8bb1f35e52995a8e6ad33911ad54cdc&amp;n=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362"/>
            <a:ext cx="9144000" cy="684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25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9919" y="332656"/>
            <a:ext cx="5220072" cy="492922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Бесплатный сервис, полный достоинств. Яркий, очень социальный, чрезвычайно простой для учителя, а уж дети от 5 до 16 от него в восторге.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Kahoot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разрабатывался как инструмент для быстрого создания всего интерактивного, что можно представить: викторин, опросов и обсуждений.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Всё, что создаётся на платформе, так и называется -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кахуты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». В эти мини-игры можно вставлять видео и изображения, а процесс создания (если есть, конечно, уже готовый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занимает от силы минут пять. Для добавления соревновательного эффекта к вопросам добавляется таймер.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9C205-4EF1-4A3B-B82F-413D6F46AEC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6" name="Содержимое 5" descr="kaho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268760"/>
            <a:ext cx="4113009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3357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95936" y="188640"/>
            <a:ext cx="4896544" cy="6525344"/>
          </a:xfrm>
        </p:spPr>
        <p:txBody>
          <a:bodyPr>
            <a:normAutofit/>
          </a:bodyPr>
          <a:lstStyle/>
          <a:p>
            <a:pPr marL="109728" indent="0" algn="ctr" fontAlgn="base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организации групповой работы в сервисе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Викторина, созданная с помощью сервиса, рассчитана на участие в ней до 30 человек.</a:t>
            </a:r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большом экране респонденты видят вопрос и варианты ответов на него, на своих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мобильных устройствах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цветные прямоугольники с геометрическими фигурами внутри, каждый из которых соответствует одному из ответов. Необходимо выбрать один из вариантов и кликнуть по нему. </a:t>
            </a:r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большой экран выводится текущий результат участников опроса.</a:t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участие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планшетников, ноутбуков, смартфонов, то есть с любого устройства, имеющего доступ к Интернету.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программ и приложений устанавливать не надо.</a:t>
            </a:r>
          </a:p>
          <a:p>
            <a:endParaRPr lang="ru-RU" dirty="0"/>
          </a:p>
        </p:txBody>
      </p:sp>
      <p:pic>
        <p:nvPicPr>
          <p:cNvPr id="3" name="Содержимое 3" descr="kaho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917" y="1340768"/>
            <a:ext cx="4046437" cy="3484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4048" y="245674"/>
            <a:ext cx="3754760" cy="6423693"/>
          </a:xfrm>
        </p:spPr>
        <p:txBody>
          <a:bodyPr>
            <a:normAutofit fontScale="92500"/>
          </a:bodyPr>
          <a:lstStyle/>
          <a:p>
            <a:pPr algn="just" fontAlgn="base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сервиса для образовательной деятельности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можно использовать для проведения различных тестов и опросов дистанционно. </a:t>
            </a:r>
          </a:p>
          <a:p>
            <a:pPr algn="just" fontAlgn="base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делиться материалами с сервиса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Созданными анкетами можно поделиться в социальных сетях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Google+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или отправить ссылку на анкету по электронной почте.</a:t>
            </a:r>
          </a:p>
          <a:p>
            <a:endParaRPr lang="ru-RU" dirty="0"/>
          </a:p>
        </p:txBody>
      </p:sp>
      <p:pic>
        <p:nvPicPr>
          <p:cNvPr id="1026" name="Picture 2" descr="https://i.ytimg.com/vi/xiZOXnKzIHU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6566" y="4643283"/>
            <a:ext cx="2520280" cy="182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ont.ws/uploads/pic/2019/12/43e22fcda67244dabc6581b5cf56df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48" t="2667" r="21883" b="4750"/>
          <a:stretch/>
        </p:blipFill>
        <p:spPr bwMode="auto">
          <a:xfrm>
            <a:off x="1479768" y="2396442"/>
            <a:ext cx="2368038" cy="2056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1.wp.com/itc.ua/wp-content/uploads/2018/11/20181016-ai-now-symposium-0640_0-12.jpg?fit=1920%2C1080&amp;quality=100&amp;strip=all&amp;ssl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302343"/>
            <a:ext cx="3384376" cy="190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104" b="5927"/>
          <a:stretch>
            <a:fillRect/>
          </a:stretch>
        </p:blipFill>
        <p:spPr bwMode="auto">
          <a:xfrm>
            <a:off x="323528" y="1331640"/>
            <a:ext cx="4176463" cy="239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Проидите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по ссылке</a:t>
            </a:r>
            <a:b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</a:b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https://getkahoot.com/</a:t>
            </a:r>
            <a:r>
              <a:rPr lang="en-US" sz="44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t="4104" b="5927"/>
          <a:stretch>
            <a:fillRect/>
          </a:stretch>
        </p:blipFill>
        <p:spPr bwMode="auto">
          <a:xfrm>
            <a:off x="4854565" y="1351040"/>
            <a:ext cx="3971623" cy="233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Гульнара\Desktop\17.jpg"/>
          <p:cNvPicPr>
            <a:picLocks noChangeAspect="1" noChangeArrowheads="1"/>
          </p:cNvPicPr>
          <p:nvPr/>
        </p:nvPicPr>
        <p:blipFill rotWithShape="1">
          <a:blip r:embed="rId5" cstate="print"/>
          <a:srcRect r="-1870" b="27183"/>
          <a:stretch/>
        </p:blipFill>
        <p:spPr bwMode="auto">
          <a:xfrm>
            <a:off x="2195736" y="4077072"/>
            <a:ext cx="4867358" cy="2353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208912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ВЫБОР ИЗ КАТАЛОГА</a:t>
            </a:r>
          </a:p>
          <a:p>
            <a:pPr algn="ctr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Выберите какой из видов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Kahoot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Вам подходит: тест —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Quiz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дискуссия —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Discussion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анкетирование —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Survey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или последовательность —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Jumble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Выбрать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кахут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» по любой теме</a:t>
            </a:r>
          </a:p>
          <a:p>
            <a:pPr algn="ctr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Нажать на рабочем столе играть «Классический вариант»</a:t>
            </a:r>
          </a:p>
          <a:p>
            <a:pPr algn="ctr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Раздать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пин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код (общий на всех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ello_html_38e8a6d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660" y="3429000"/>
            <a:ext cx="568863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7108" y="423301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большом экране учащиеся видят вопрос и варианты ответов на него, на своих мобильных устройствах - цветные прямоугольники с геометрическими фигурами внутри, каждый из которых соответствует одному из ответов.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ello_html_32d97db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6952"/>
            <a:ext cx="54006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840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ello_html_6a6aaa8a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3825532" cy="279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ello_html_53ce042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03982"/>
            <a:ext cx="4093413" cy="284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27583" y="260648"/>
            <a:ext cx="75497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Необходимо выбрать один из вариантов и кликнуть по нему.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устройстве высвечивается информация о том, правильный ответ или нет, а также количество баллов, присуждаемых участнику за правильный ответ. На большой экран выводится общий счет и текущий рейтинг участников игры.</a:t>
            </a:r>
          </a:p>
        </p:txBody>
      </p:sp>
    </p:spTree>
    <p:extLst>
      <p:ext uri="{BB962C8B-B14F-4D97-AF65-F5344CB8AC3E}">
        <p14:creationId xmlns:p14="http://schemas.microsoft.com/office/powerpoint/2010/main" xmlns="" val="27479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4638" y="1619672"/>
            <a:ext cx="801472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762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СВОИХ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KAHOOT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ЗАДАНИЙ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556</TotalTime>
  <Words>240</Words>
  <Application>Microsoft Office PowerPoint</Application>
  <PresentationFormat>Экран (4:3)</PresentationFormat>
  <Paragraphs>32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  Работа в сервисе Kahoot  (мобильного опроса)   – уникального средства коммуникативного взаимодействия  </vt:lpstr>
      <vt:lpstr>Слайд 2</vt:lpstr>
      <vt:lpstr>Слайд 3</vt:lpstr>
      <vt:lpstr>Слайд 4</vt:lpstr>
      <vt:lpstr>Проидите по ссылке https://getkahoot.com/  </vt:lpstr>
      <vt:lpstr>Слайд 6</vt:lpstr>
      <vt:lpstr>Слайд 7</vt:lpstr>
      <vt:lpstr>Слайд 8</vt:lpstr>
      <vt:lpstr>СОЗДАНИЕ  СВОИХ KAHOOT ЗАДАНИЙ </vt:lpstr>
      <vt:lpstr>Слайд 10</vt:lpstr>
      <vt:lpstr>РЕФЛЕКСИЯ  Использование платформы (https://getkahoot.com/) помогает мне  наладить обратную связь с учениками и их родителями, обыграть новые темы в форме простых вопросов и ответов, и закрепить знания с помощью более подробного тестирования.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в сервисе Kahoot  (мобильного опроса)   – уникального средства коммуникативного взаимодействия с семьями с семьями воспитанников</dc:title>
  <dc:creator>user</dc:creator>
  <cp:lastModifiedBy>admin</cp:lastModifiedBy>
  <cp:revision>60</cp:revision>
  <dcterms:created xsi:type="dcterms:W3CDTF">2017-03-13T08:03:27Z</dcterms:created>
  <dcterms:modified xsi:type="dcterms:W3CDTF">2022-11-07T16:19:59Z</dcterms:modified>
</cp:coreProperties>
</file>